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79" r:id="rId4"/>
    <p:sldId id="275" r:id="rId5"/>
    <p:sldId id="277" r:id="rId6"/>
    <p:sldId id="278" r:id="rId7"/>
    <p:sldId id="270" r:id="rId8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754" autoAdjust="0"/>
  </p:normalViewPr>
  <p:slideViewPr>
    <p:cSldViewPr snapToGrid="0" showGuides="1">
      <p:cViewPr varScale="1">
        <p:scale>
          <a:sx n="124" d="100"/>
          <a:sy n="124" d="100"/>
        </p:scale>
        <p:origin x="544" y="16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E6BECAD-2469-4662-8BC2-3A273568BB50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724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0934" y="9518724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7CEB525-8922-476D-AE7C-505929DF34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15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D220898-B0F8-420A-852C-327ACB124B36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21D82B7-567F-4626-B8A5-65F82982CC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9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Доброе</a:t>
            </a:r>
            <a:r>
              <a:rPr lang="ru-RU" baseline="0" dirty="0"/>
              <a:t> утро уважаемые коллеги!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2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18FD2-5E6D-1E8B-9729-CE644063B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80A53D2-4674-DB33-5705-BFBBFA1296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2D50993-9F00-A732-DA37-271DFB0154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200" dirty="0"/>
              <a:t>Уже на следующей неделе начинаются летние каникулы. В соответствии с распоряжением МО СО от 31.10.2024 года №1207/р с 13 мая стартовала региональная акция по профилактике детского дорожно-транспортного травматизма «Внимание – дети! Летние каникулы!». В рамках акции территориальным управлениям, департаментам образования Самары и Тольятти, совместно с территориальными центрами профилактики ДДТТ необходимо провести ряд мероприятий. Основные мероприятия представлены на слайде. Особое внимание хотел бы обратить на «Единый день дорожной безопасности» – прошедший 16 мая! В этом мероприятии принимают участие все образовательные учреждения, просим фотоотчет разместить на официальных сайтах и в социальных сетях «</a:t>
            </a:r>
            <a:r>
              <a:rPr lang="ru-RU" sz="1200" dirty="0" err="1"/>
              <a:t>Вконтакте</a:t>
            </a:r>
            <a:r>
              <a:rPr lang="ru-RU" sz="1200" dirty="0"/>
              <a:t>» до 30.05.2025 года. В рамках акции провести тематические родительские собрания, с подбором видеоматериала о ДТП с участием несовершеннолетних. Тему профилактики ДДТТ можно обсудить на родительских собраниях по итогам окончания учебного года и собраниях по организации работы лагерей дневного пребывания детей.  Обращаю особое внимание на мероприятия с привлечением сотрудников Госавтоинспекции. При организации таких мероприятия, ответственным лицам от ОУ необходимо обращать внимание на готовность сотрудников Госавтоинспекции к встрече учитывая возрастные особенности: а именно наличие статистической информации о ДТП с участием детей на уровне области, района и муниципального образования, обсуждение вопросов об ответственности детей и их родителей за нарушения ПДД, наличие демонстрационных материалов, слайдовых презентаций, видеороликов профилактического характера, предусмотреть разбор наиболее частых ДТП с участием детей, в том числе произошедших на территории. В случаях формального подхода к проведению мероприятия с детьми и родителями со стороны сотрудников Госавтоинспекции, прошу передавать информацию в Областной центр профилактики.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FEAA0D-6460-FE3C-F1B3-1A13C0041D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0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726CA-218E-9D92-FD3D-2A290F43D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A49709D-9BFE-DB35-E9E0-5CC9C9996F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F3AFDFF-C628-C544-4832-03204B852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dirty="0"/>
              <a:t>В соответствии с письмом МО СО от 10.04.2025 года №МО/1874, в рамках летних каникул образовательными учреждениями и территориальным центрами профилактики запланированы профилактические мероприятия с активной родительской общественностью и родительскими патрулями. Летом, в июле-августе, когда дети находятся в основном под присмотром родителей, происходит рост ДТП с участием несовершеннолетних. В этой связи необходимо на постоянной основе проводить и организовывать работу родительских патрулей, привлекать активных родителей к совместным мероприятиям с образовательными учреждениями и территориальными центрами профилактики. Через родительские собрания, родительские чаты и социальные сети доносить информацию о необходимости использования детьми светоотражающих элементов, соблюдении правил передвижения на велосипедах и средствах индивидуальной мобильности. Обращать особое внимание на привлечение к ответственности родителей по факту ДТП с детьми по их вине: постановка на учет в комиссию по делам несовершеннолетних, повторное ДТП привлечение к ответственности родителей по </a:t>
            </a:r>
            <a:r>
              <a:rPr lang="ru-RU" sz="1200" dirty="0" err="1"/>
              <a:t>ст</a:t>
            </a:r>
            <a:r>
              <a:rPr lang="ru-RU" sz="1200" dirty="0"/>
              <a:t> 5.35 КоАП РФ Неисполнение родителями или иными законными представителями несовершеннолетних обязанностей по содержанию и воспитанию несовершеннолетних. На слайде представлены плановые показатели, отчет об исполнении плана летних мероприятий по профилактике ДДТТ необходимо направить в Областной центр профилактики до 15 сентября 2025 года. Форма и информация о необходимости предоставления отчета, с приложением фотографий и ссылок в социальных сетях, будет направлена в августе.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25AD63-81F7-1C7D-C015-E506F2F622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144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C05F2-248C-6EB3-3D76-F1A102996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41DDC55-9F75-3457-F1D3-DD15E6C7F1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DA650AB-F35D-C2D9-EB68-14A9F1E67D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Уважаемые коллеги, в марте вы получили письма МО СО и Госавтоинспекции о трансляции видео роликов профилактического характера на видеоэкранах в ОУ, и направлении данных материалов в родительские чаты. По сообщениям от сотрудников Госавтоинспекции, в ходе проверок ОУ, ролики в некоторых из них не транслировались. Этому есть и объективные причины, трансляция расписания, либо отключены видеоэкраны в связи с окончанием учебного процесса. Информация от Госавтоинспекции уточняется.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21CE9D-32CA-5CB5-77B5-9D730D0E8F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408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69BB3-DE0C-E826-9C95-97D9D9FEA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E18F069-E40E-FCB5-CAC6-8672DE7633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AFC95D7-E207-110D-2401-4B64AF04C6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прошлой недели областной центр профилактики совместно с территориальными центрами профилактики провели выборочный мониторинг официальных сайтов и социальных сетей на предмет размещения видеороликов по профилактике безопасности дорожного движения. Хотел бы выразить слова благодарности коллегам за проделанную работу, и поблагодарить руководителей и ответственных сотрудников образовательных учреждений за размещение материалов. В ходе проверки на официальных сайтах и в большинстве официальных групп «</a:t>
            </a:r>
            <a:r>
              <a:rPr lang="ru-RU" sz="1200" dirty="0" err="1"/>
              <a:t>Вконтакте</a:t>
            </a:r>
            <a:r>
              <a:rPr lang="ru-RU" sz="1200" dirty="0"/>
              <a:t>» размещены: памятки, методические материалы, видеоролики профилактического характера, созданы отдельные разделы Безопасность на дороге, материалы обновляются на постоянной основе. Областной центр по профилактике ДДТТ со своей стороны ежедневно размещает от 6 до 10 новостей в группе </a:t>
            </a:r>
            <a:r>
              <a:rPr lang="ru-RU" sz="1200" dirty="0" err="1"/>
              <a:t>Вконтакте</a:t>
            </a:r>
            <a:r>
              <a:rPr lang="ru-RU" sz="1200" dirty="0"/>
              <a:t>, материалы территориальных центров и образовательных организаций о проведённых мероприятиях, об участии детей и родителей в различных конкурсах и акциях.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89A06F-9D08-0034-121E-CE672AA62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58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93A87-5591-C187-FCE1-7D42D63E9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5070BE7-E8C4-FCF1-4996-B3E4A45C2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1AC294D-8CFB-59F3-6CE3-B2331764E9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слайде представлены новые активные ссылки на методические материалы, социальную рекламу и видеоролики, памятки и плакаты для проведения профилактических мероприятий. Материалы подготовлены Всероссийским детским объединением Юных инспекторов движения, главным управлением МВД РФ и областным центром профилактики.</a:t>
            </a:r>
          </a:p>
          <a:p>
            <a:r>
              <a:rPr lang="ru-RU" sz="1200" dirty="0"/>
              <a:t>С целью координации деятельности ОУ по размещению и обновлению профилактических материалов, для последующей трансляции на видео экранах, на официальных сайтах и социальных сетях, предлагаем размещать видеоролики и обновлять их каждые две недели, закрепив их в новостной ленте. С учетом технических возможностей сайта ОУ, добавлять новые материалы в отдельном разделе по Безопасности дорожного движения. Каждые две недели новые материалы будут направляться в ОУ через центры профилактики и письма МО СО. Если данное предложение поддерживается, предлагаем разместить видеоролики, направленные на соблюдение правил дорожного движения при управлении СИМ, на период с 02 по 15 июня.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B2E98B-4242-D6FF-43EF-05E82913DE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67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 хотел бы закончить выступление подведением итогов работы Мобильной лаборатории безопасности с января по май 2025 года. На базе 17ти образовательных учреждений прошли комплексные мероприятия с общим охватом 1700 обучающихся и 319 педагогических сотрудников, по следующим темам: «ПДД для пешеходов», «ПДД для велосипедистов», «Первая помощь пострадавшим при ДТП», «Дорожные ловушки», особое внимание уделялось «ПДД при передвижении на средствах индивидуальной мобильности». В мероприятиях использовались велосипеды, электросамокаты, обучающие игры.</a:t>
            </a:r>
          </a:p>
          <a:p>
            <a:r>
              <a:rPr lang="ru-RU" dirty="0"/>
              <a:t>Совместно с сотрудниками Госавтоинспекции для педагогов прошли обучающие семинары, на которых проинформировали о текущей ситуации по ДТП с участием несовершеннолетних на данной территории, о совместных областных и муниципальных мероприятиях, акциях и конкурсах. </a:t>
            </a:r>
          </a:p>
          <a:p>
            <a:r>
              <a:rPr lang="ru-RU" dirty="0"/>
              <a:t>Работа Лаборатории безопасности будет продолжена и летний период, уже 1 июня в </a:t>
            </a:r>
            <a:r>
              <a:rPr lang="ru-RU" dirty="0" err="1"/>
              <a:t>Струковском</a:t>
            </a:r>
            <a:r>
              <a:rPr lang="ru-RU" dirty="0"/>
              <a:t> парке Лаборатория безопасности проведет профилактическое мероприятие для жителей Самара. График выездных мероприятий на первое полугодие 2025-26 учебного года будет сформирован в августе.</a:t>
            </a:r>
          </a:p>
          <a:p>
            <a:endParaRPr lang="ru-RU" dirty="0"/>
          </a:p>
          <a:p>
            <a:r>
              <a:rPr lang="ru-RU" dirty="0"/>
              <a:t>Спасибо за внимание, доклад закончил!</a:t>
            </a:r>
          </a:p>
          <a:p>
            <a:endParaRPr lang="ru-RU" dirty="0"/>
          </a:p>
          <a:p>
            <a:r>
              <a:rPr lang="ru-RU" dirty="0"/>
              <a:t>Нет Кинельское,  Отрадненское, Южное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208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46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689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0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56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70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9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9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6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7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5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4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51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13383-EBCA-43B6-9786-D2ED494E7847}" type="datetimeFigureOut">
              <a:rPr lang="ru-RU" smtClean="0"/>
              <a:pPr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72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isk.yandex.ru/d/dirony1dGIqf2w" TargetMode="External"/><Relationship Id="rId3" Type="http://schemas.openxmlformats.org/officeDocument/2006/relationships/hyperlink" Target="https://cloud.mail.ru/public/KQKv/PHgrPxdLm" TargetMode="External"/><Relationship Id="rId7" Type="http://schemas.openxmlformats.org/officeDocument/2006/relationships/hyperlink" Target="https://&#1102;&#1080;&#1076;&#1088;&#1086;&#1089;&#1089;&#1080;&#1080;.&#1088;&#1092;/methods/naglyadnye-materialy/plakaty-po-bd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&#1102;&#1080;&#1076;&#1088;&#1086;&#1089;&#1089;&#1080;&#1080;.&#1088;&#1092;/methods/multimediynye-materialy/bezopasnost-v-dvizhenii/" TargetMode="External"/><Relationship Id="rId11" Type="http://schemas.openxmlformats.org/officeDocument/2006/relationships/hyperlink" Target="https://&#1084;&#1074;&#1076;.&#1088;&#1092;/Videoarhiv/Socialnaja_reklama/&#1076;&#1077;&#1090;&#1080;-&#1074;-&#1073;&#1077;&#1079;&#1086;&#1087;&#1072;&#1089;&#1085;&#1086;&#1089;&#1090;&#1080;/item/62799961/" TargetMode="External"/><Relationship Id="rId5" Type="http://schemas.openxmlformats.org/officeDocument/2006/relationships/hyperlink" Target="https://cloud.mail.ru/public/QK3A/sn3ENN6ZX" TargetMode="External"/><Relationship Id="rId10" Type="http://schemas.openxmlformats.org/officeDocument/2006/relationships/hyperlink" Target="https://mvdmedia.ru/tvmvd/sotsialnye-roliki/mvd-preduprezhdaet-peredvigaytes-bezopasno/" TargetMode="External"/><Relationship Id="rId4" Type="http://schemas.openxmlformats.org/officeDocument/2006/relationships/hyperlink" Target="https://cloud.mail.ru/public/XrMR/iv15vpBeK" TargetMode="External"/><Relationship Id="rId9" Type="http://schemas.openxmlformats.org/officeDocument/2006/relationships/hyperlink" Target="https://&#1084;&#1074;&#1076;.&#1088;&#1092;/Videoarhiv/Socialnaja_reklam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7270" y="1738692"/>
            <a:ext cx="8915399" cy="23846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О проведении работы по профилактике безопасности дорожного движения с учащимися и их родителями.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1958" y="4230805"/>
            <a:ext cx="7921792" cy="2272353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28 мая 2025 года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9E4873-864A-0A79-1B98-7B7049133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64" y="81288"/>
            <a:ext cx="1797306" cy="1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96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F28F9-BE24-A128-C27F-1C39052FB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DDEFE49-0487-ADDD-94F8-70C49425090F}"/>
              </a:ext>
            </a:extLst>
          </p:cNvPr>
          <p:cNvSpPr/>
          <p:nvPr/>
        </p:nvSpPr>
        <p:spPr>
          <a:xfrm>
            <a:off x="927279" y="190332"/>
            <a:ext cx="8896659" cy="960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Региональная акция по профилактике детского дорожно-транспортного травматизма «Внимание – дети! Летние каникулы!» 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13.05.2025 до 17.06.2025 года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B8959DB-FE20-391B-AA70-6B1B9FC51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61739"/>
              </p:ext>
            </p:extLst>
          </p:nvPr>
        </p:nvGraphicFramePr>
        <p:xfrm>
          <a:off x="529388" y="1146167"/>
          <a:ext cx="7603959" cy="562193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2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№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Мероприятия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Примечание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5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в ОУ занятий, тематических викторин, конкурсов, соревнований по БДД и закреплению навыков безопасного поведения детей и подростков на дорогах.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Дошкольные учреждения, школы, территориальные центры профилактики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1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Профилактическое мероприятие «Единые день дорожной безопасности» - 16 мая 2025г, фотоотчет в социальной сети «ВКонтакте».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ОУ, фотоотчет разместить до </a:t>
                      </a: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30.05.2025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Распространить памятку о соблюдении ПДД в летний период, в родительских и детских чатах, на сайте ОУ и социальных сетях.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ОУ, центры профилактики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Провести тематические родительские собрания в очном формате или в режиме видеоконференции, с подбором и демонстрацией видеоматериала профилактического характера о ДТП с участием несовершеннолетних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ОУ, центры профилактики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 участие семейных команд в онлайн-чемпионате «Каникулы без ДТП», старт конкурса 20 мая.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Приложение 1.11. распоряжения №1207/р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Всем ТУ/ДО направить 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финальный тур (минимум)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команду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295276"/>
                  </a:ext>
                </a:extLst>
              </a:tr>
              <a:tr h="45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Провести в период работы ЛДП мероприятия с привлечением инспекторов Госавтоинспекции (закрепленных за ОУ)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ОУ, центры профилактики, </a:t>
                      </a: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участием сотрудников Госавтоинспекции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Направить информацию в территориальные центры профилактики ДДТТ о проведенных мероприятиях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ОУ, до 20.06.2025 года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Направить информацию в областной центр профилактики ДДТТ о проведенных мероприятиях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Территориальные центры ДДТТ, до 21.06.2025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D1EA44-E9D6-993F-0510-F20FCEC10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442" y="1062681"/>
            <a:ext cx="3627346" cy="570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2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59669-5800-9425-0DDE-9961CDDA3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EF123A5-39B2-E779-71A8-CC80CD3A600C}"/>
              </a:ext>
            </a:extLst>
          </p:cNvPr>
          <p:cNvSpPr/>
          <p:nvPr/>
        </p:nvSpPr>
        <p:spPr>
          <a:xfrm>
            <a:off x="927279" y="190332"/>
            <a:ext cx="8896659" cy="960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родительских объединений по профилактике детского дорожно-транспортного травматизма в период летних каникул 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1.06.2025 по 31.08.2025 года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3183806-7B64-8026-B97D-E3823AC67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54494"/>
              </p:ext>
            </p:extLst>
          </p:nvPr>
        </p:nvGraphicFramePr>
        <p:xfrm>
          <a:off x="669769" y="1276106"/>
          <a:ext cx="9154169" cy="520161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619013">
                  <a:extLst>
                    <a:ext uri="{9D8B030D-6E8A-4147-A177-3AD203B41FA5}">
                      <a16:colId xmlns:a16="http://schemas.microsoft.com/office/drawing/2014/main" val="523617420"/>
                    </a:ext>
                  </a:extLst>
                </a:gridCol>
                <a:gridCol w="1535156">
                  <a:extLst>
                    <a:ext uri="{9D8B030D-6E8A-4147-A177-3AD203B41FA5}">
                      <a16:colId xmlns:a16="http://schemas.microsoft.com/office/drawing/2014/main" val="2633186376"/>
                    </a:ext>
                  </a:extLst>
                </a:gridCol>
              </a:tblGrid>
              <a:tr h="5077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родительских объединений (родительских</a:t>
                      </a:r>
                      <a:b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патрулей), деятельность которых планируется с 1 июня по  31 август 2025 года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12156"/>
                  </a:ext>
                </a:extLst>
              </a:tr>
              <a:tr h="5077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планируемых мероприятий с участием родительских объединений (родительских патрулей) с 1 июня по  31 август 2025 года с учетом вопросов, из них: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9622"/>
                  </a:ext>
                </a:extLst>
              </a:tr>
              <a:tr h="5077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контролю за соблюдением детьми правил дорожного</a:t>
                      </a:r>
                      <a:b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движения по пути следования в общеобразовательную организацию и обратно домой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22219"/>
                  </a:ext>
                </a:extLst>
              </a:tr>
              <a:tr h="335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контролю за использованием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световозвращающих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элементов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571580"/>
                  </a:ext>
                </a:extLst>
              </a:tr>
              <a:tr h="335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контролю за использованием родителями детских</a:t>
                      </a:r>
                      <a:b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удерживающих устройств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734391"/>
                  </a:ext>
                </a:extLst>
              </a:tr>
              <a:tr h="679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контролю за соблюдением правил передвижения</a:t>
                      </a:r>
                      <a:b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несовершеннолетних на велосипедах, самокатах и средствах индивидуальной мобильности</a:t>
                      </a:r>
                      <a:b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(электросамокат,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моноколесо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сегвей и др.)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89965"/>
                  </a:ext>
                </a:extLst>
              </a:tr>
              <a:tr h="147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оказанию содействия в проведении пешеходных</a:t>
                      </a:r>
                      <a:b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экскурсий вблизи образовательных организаций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94" marR="5169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729486"/>
                  </a:ext>
                </a:extLst>
              </a:tr>
              <a:tr h="2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планируемых мероприятий по профилактике ДДТТ с участием родителей (законных представителей) обучающихся (форумы, вебинары, квесты и другие)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588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78325"/>
                  </a:ext>
                </a:extLst>
              </a:tr>
              <a:tr h="106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планируемых консультационных мероприятий для родителей (законных представителей) обучающихся по предупреждению опасных дорожных ситуаций с участием детей, в том числе управляющих велосипедами, мопедами, скутерами, средствами индивидуальной мобильности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729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092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планируемых совместных конкурсов для детей и их родителей (законных представителей) по тематике, связанной с безопасностью дорожного движения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440</a:t>
                      </a:r>
                    </a:p>
                  </a:txBody>
                  <a:tcPr marL="51694" marR="516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4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67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767AE-47E2-F99F-395A-AC003500D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3117FF7-E38B-E52C-BDBA-1375AD8F84A8}"/>
              </a:ext>
            </a:extLst>
          </p:cNvPr>
          <p:cNvSpPr/>
          <p:nvPr/>
        </p:nvSpPr>
        <p:spPr>
          <a:xfrm>
            <a:off x="927279" y="190332"/>
            <a:ext cx="8896659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Размещение видеороликов и памяток для родителей на официальных сайтах ОУ и социальных сетях «ВКонтакте»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4C0C1F5-EFFD-A4FE-1C59-FAE9F2B49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" t="2920" r="2260" b="7826"/>
          <a:stretch/>
        </p:blipFill>
        <p:spPr>
          <a:xfrm>
            <a:off x="563324" y="849429"/>
            <a:ext cx="4143430" cy="592234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EA9DD87-06FA-3265-21F2-34A3278B48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19" y="849429"/>
            <a:ext cx="3915952" cy="591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9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EB440-F8F8-DEF1-1C2E-78A4F9EFD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87CFD10-CF49-B881-B063-AAE070E312B1}"/>
              </a:ext>
            </a:extLst>
          </p:cNvPr>
          <p:cNvSpPr/>
          <p:nvPr/>
        </p:nvSpPr>
        <p:spPr>
          <a:xfrm>
            <a:off x="927279" y="190332"/>
            <a:ext cx="8896659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Размещение видеороликов и памяток для родителей на официальных сайтах ОУ и социальных сетях «ВКонтакте»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A20430F-85D5-412F-6AD5-7776ACF53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39148"/>
              </p:ext>
            </p:extLst>
          </p:nvPr>
        </p:nvGraphicFramePr>
        <p:xfrm>
          <a:off x="587139" y="1463041"/>
          <a:ext cx="8961121" cy="496735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217644">
                  <a:extLst>
                    <a:ext uri="{9D8B030D-6E8A-4147-A177-3AD203B41FA5}">
                      <a16:colId xmlns:a16="http://schemas.microsoft.com/office/drawing/2014/main" val="4264456809"/>
                    </a:ext>
                  </a:extLst>
                </a:gridCol>
                <a:gridCol w="3220631">
                  <a:extLst>
                    <a:ext uri="{9D8B030D-6E8A-4147-A177-3AD203B41FA5}">
                      <a16:colId xmlns:a16="http://schemas.microsoft.com/office/drawing/2014/main" val="1837697843"/>
                    </a:ext>
                  </a:extLst>
                </a:gridCol>
                <a:gridCol w="3522846">
                  <a:extLst>
                    <a:ext uri="{9D8B030D-6E8A-4147-A177-3AD203B41FA5}">
                      <a16:colId xmlns:a16="http://schemas.microsoft.com/office/drawing/2014/main" val="278799783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 управление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размещений, в виде ссылки и/или видеороликов по профилактике ДДТТ (в соответствии с письмом МО СО), на официальных сайтах ОУ и сети «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Вконтакте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родительских групп в мессенджерах, в которых размещены видеоролики по профилактике ДДТТ, рекомендованные к размещению в соответствии с письмом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95915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Кинельское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649315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Юго-Западное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53132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Поволжское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674731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Отрадненское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71547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101333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963899"/>
                  </a:ext>
                </a:extLst>
              </a:tr>
              <a:tr h="178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434237"/>
                  </a:ext>
                </a:extLst>
              </a:tr>
              <a:tr h="256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92615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577495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435223"/>
                  </a:ext>
                </a:extLst>
              </a:tr>
              <a:tr h="226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863454"/>
                  </a:ext>
                </a:extLst>
              </a:tr>
              <a:tr h="106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Тольятти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03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Самара</a:t>
                      </a: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808135"/>
                  </a:ext>
                </a:extLst>
              </a:tr>
              <a:tr h="165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Итого: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4563</a:t>
                      </a:r>
                    </a:p>
                  </a:txBody>
                  <a:tcPr marL="41549" marR="415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995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18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D2FE2-95F0-0552-F5F2-26804654C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ED8FE82-DE98-0343-3E91-21D14A5898C7}"/>
              </a:ext>
            </a:extLst>
          </p:cNvPr>
          <p:cNvSpPr/>
          <p:nvPr/>
        </p:nvSpPr>
        <p:spPr>
          <a:xfrm>
            <a:off x="927279" y="190332"/>
            <a:ext cx="8896659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Размещение видеороликов и памяток для родителей на официальных сайтах ОУ и в социальной сети «ВКонтакте»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6940D7-4DB3-1261-D149-004041A8D440}"/>
              </a:ext>
            </a:extLst>
          </p:cNvPr>
          <p:cNvSpPr txBox="1"/>
          <p:nvPr/>
        </p:nvSpPr>
        <p:spPr>
          <a:xfrm>
            <a:off x="330513" y="960419"/>
            <a:ext cx="11264721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/>
              <a:t>Ссылки на видео ролики по профилактике ДДТТ рекомендованные Госавтоинспекцией</a:t>
            </a:r>
          </a:p>
          <a:p>
            <a:r>
              <a:rPr lang="ru-RU" sz="1700" dirty="0"/>
              <a:t>Для детей - </a:t>
            </a:r>
            <a:r>
              <a:rPr lang="en-US" sz="17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https://cloud.mail.ru/public/KQKv/PHgrPxdLm</a:t>
            </a:r>
            <a:r>
              <a:rPr lang="ru-RU" sz="1700" dirty="0">
                <a:solidFill>
                  <a:srgbClr val="FF0000"/>
                </a:solidFill>
              </a:rPr>
              <a:t> </a:t>
            </a:r>
          </a:p>
          <a:p>
            <a:r>
              <a:rPr lang="ru-RU" sz="1700" dirty="0"/>
              <a:t>Для родителей </a:t>
            </a:r>
            <a:r>
              <a:rPr lang="ru-RU" sz="1700" dirty="0">
                <a:solidFill>
                  <a:srgbClr val="FF0000"/>
                </a:solidFill>
              </a:rPr>
              <a:t>- </a:t>
            </a:r>
            <a:r>
              <a:rPr lang="en-US" sz="17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https://cloud.mail.ru/public/XrMR/iv15vpBeK</a:t>
            </a:r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Памятки</a:t>
            </a:r>
            <a:r>
              <a:rPr lang="ru-RU" sz="1700" dirty="0">
                <a:solidFill>
                  <a:srgbClr val="FF0000"/>
                </a:solidFill>
              </a:rPr>
              <a:t> - </a:t>
            </a:r>
            <a:r>
              <a:rPr lang="en-US" sz="17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https://cloud.mail.ru/public/QK3A/sn3ENN6ZX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Видео «Безопасность в движении» при передвижении на СИМ - </a:t>
            </a:r>
            <a:r>
              <a:rPr lang="en-US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юидроссии.рф</a:t>
            </a:r>
            <a:r>
              <a:rPr lang="ru-RU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methods/</a:t>
            </a:r>
            <a:r>
              <a:rPr lang="en-US" sz="1700" dirty="0" err="1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multimediynye-materialy</a:t>
            </a:r>
            <a:r>
              <a:rPr lang="en-US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bezopasnost</a:t>
            </a:r>
            <a:r>
              <a:rPr lang="en-US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-v-</a:t>
            </a:r>
            <a:r>
              <a:rPr lang="en-US" sz="1700" dirty="0" err="1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dvizhenii</a:t>
            </a:r>
            <a:r>
              <a:rPr lang="en-US" sz="17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Памятки и плакаты по БДД –</a:t>
            </a:r>
          </a:p>
          <a:p>
            <a:r>
              <a:rPr lang="ru-RU" sz="1700" dirty="0"/>
              <a:t> 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юидроссии.рф</a:t>
            </a:r>
            <a:r>
              <a:rPr lang="ru-RU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methods/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naglyadnye-materialy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plakaty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-po-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bdd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dirty="0"/>
              <a:t>Видеоролики по профилактике БДД (зима, весна, лето, осень)– </a:t>
            </a:r>
          </a:p>
          <a:p>
            <a:r>
              <a:rPr lang="en-US" sz="17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https://disk.yandex.ru/d/dirony1dGIqf2w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dirty="0"/>
              <a:t>Социальные ролики Министерства внутренних дел РФ – </a:t>
            </a:r>
          </a:p>
          <a:p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мвд.рф</a:t>
            </a:r>
            <a:r>
              <a:rPr lang="ru-RU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Videoarhiv</a:t>
            </a:r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Socialnaja_reklama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b="1" dirty="0"/>
              <a:t>Ролики «Передвижение на СИМ» для размещения на сайте ОУ, в социальных сетях, чатах для родителей и детей – </a:t>
            </a:r>
            <a:r>
              <a:rPr lang="ru-RU" sz="1700" b="1" u="sng" dirty="0"/>
              <a:t>с 02 по 15.06.2025 года</a:t>
            </a:r>
          </a:p>
          <a:p>
            <a:r>
              <a:rPr lang="en-US" sz="1700" dirty="0">
                <a:solidFill>
                  <a:srgbClr val="FF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https://mvdmedia.ru/tvmvd/sotsialnye-roliki/mvd-preduprezhdaet-peredvigaytes-bezopasno/</a:t>
            </a:r>
            <a:endParaRPr lang="ru-RU" sz="1700" dirty="0">
              <a:solidFill>
                <a:srgbClr val="FF0000"/>
              </a:solidFill>
            </a:endParaRPr>
          </a:p>
          <a:p>
            <a:r>
              <a:rPr lang="en-US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мвд.рф</a:t>
            </a:r>
            <a:r>
              <a:rPr lang="ru-RU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Videoarhiv</a:t>
            </a:r>
            <a:r>
              <a:rPr lang="en-US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Socialnaja_reklama</a:t>
            </a:r>
            <a:r>
              <a:rPr lang="en-US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дети-в-безопасности/</a:t>
            </a:r>
            <a:r>
              <a:rPr lang="en-US" sz="17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item/62799961/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353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015" y="94080"/>
            <a:ext cx="9509760" cy="126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Мероприятия организованные Областным центром по профилактике детского </a:t>
            </a:r>
          </a:p>
          <a:p>
            <a:pPr marR="269240" algn="ctr">
              <a:lnSpc>
                <a:spcPct val="107000"/>
              </a:lnSpc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дорожно-транспортного травматизма (Лаборатория безопасности)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период с 22.01.2025 по 19.05.2025 года</a:t>
            </a: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88894"/>
              </p:ext>
            </p:extLst>
          </p:nvPr>
        </p:nvGraphicFramePr>
        <p:xfrm>
          <a:off x="614149" y="1074419"/>
          <a:ext cx="9367249" cy="548785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99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3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3960821255"/>
                    </a:ext>
                  </a:extLst>
                </a:gridCol>
              </a:tblGrid>
              <a:tr h="721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ТУ/ДО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учреждения, где прошли мероприятия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учащихся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педагогов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«Самарский машиностроительный колледж»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Самара,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 «ЛАП №135»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2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Тольятти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«Школа № 71»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Тольятти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Юго-Западное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№ 9 г.о. Чапаевск,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№2 пгт Безенчук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Поволжское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«ОЦ» №1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п.г.т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Смышляевка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ООШ № 4 г. о. Новокуйбышевск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с.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Троицкое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«ОЦ» с. Сергиевск,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«ОЦ» с.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Челно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Вершины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с. Алексеевка,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 детского творчества «Гармония»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с.Борское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с. Камышла,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№2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им.В.Маскина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с. Тимофеевка, ГАПОУ «Тольяттинский колледж сервисных технологий и предпринимательства»,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098983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Северо-Западное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СОШ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с.Красный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316235"/>
                  </a:ext>
                </a:extLst>
              </a:tr>
              <a:tr h="490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округов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образовательных учреждений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966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1559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12087</TotalTime>
  <Words>2074</Words>
  <Application>Microsoft Macintosh PowerPoint</Application>
  <PresentationFormat>Широкоэкранный</PresentationFormat>
  <Paragraphs>218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О проведении работы по профилактике безопасности дорожного движения с учащимися и их родителями.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МБУ «Школа №45» г.о. Тольятти</dc:title>
  <dc:creator>елена</dc:creator>
  <cp:lastModifiedBy>Microsoft Office User</cp:lastModifiedBy>
  <cp:revision>267</cp:revision>
  <cp:lastPrinted>2025-05-20T15:06:47Z</cp:lastPrinted>
  <dcterms:created xsi:type="dcterms:W3CDTF">2023-08-24T04:41:04Z</dcterms:created>
  <dcterms:modified xsi:type="dcterms:W3CDTF">2025-05-27T18:58:40Z</dcterms:modified>
</cp:coreProperties>
</file>